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"/>
  </p:notesMasterIdLst>
  <p:sldIdLst>
    <p:sldId id="274" r:id="rId2"/>
    <p:sldId id="275" r:id="rId3"/>
    <p:sldId id="277" r:id="rId4"/>
  </p:sldIdLst>
  <p:sldSz cx="7315200" cy="96012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32E"/>
    <a:srgbClr val="A2DC00"/>
    <a:srgbClr val="6EB480"/>
    <a:srgbClr val="13C984"/>
    <a:srgbClr val="0000FF"/>
    <a:srgbClr val="FF3300"/>
    <a:srgbClr val="FFD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4" d="100"/>
          <a:sy n="114" d="100"/>
        </p:scale>
        <p:origin x="3774" y="114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5AC6D670-253B-428D-9815-6E86A81BA51D}" type="datetimeFigureOut">
              <a:rPr lang="en-US"/>
              <a:pPr>
                <a:defRPr/>
              </a:pPr>
              <a:t>7/30/2019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24075" y="685800"/>
            <a:ext cx="26098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35" tIns="45718" rIns="91435" bIns="4571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047EF8-B88D-4A00-9E4B-E03EF2A5EB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382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5" y="2982913"/>
            <a:ext cx="6216650" cy="2057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3" y="5440363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391F-2397-4EFE-8734-AE1168EFE9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93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BF3FC8-C5FA-4FD8-A8B0-317D401982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89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3"/>
            <a:ext cx="1646237" cy="8189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3"/>
            <a:ext cx="4786313" cy="8189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DAE8C-95AB-4E83-9532-B33BAF68C7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24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4F048-2965-4C5B-B47F-ECE7ADE520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42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2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789D00-FD34-4D32-9E95-64146662CC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2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5" y="2239963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0" y="2239963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2F13A-F27E-47F9-831E-80C0569FC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94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5" y="2149475"/>
            <a:ext cx="3232150" cy="895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5" y="3044825"/>
            <a:ext cx="3232150" cy="55324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5"/>
            <a:ext cx="3233737" cy="895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5"/>
            <a:ext cx="3233737" cy="55324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E0EE2A-3D02-4D2C-8A24-F93C338681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9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D209F9-2077-4338-9B24-EB225E387E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26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A1AA7-DEEC-4D20-95D0-AF1824F715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58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8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BC847F-FBEE-49DD-B75D-EA8B80623A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7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3" y="6721475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3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3" y="7513638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D4F937-0CC9-4849-9BE2-3B60A20EEB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0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5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5" y="2239963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5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5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5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DEFE8711-5BC4-40A5-ABA4-6B0D0BEF4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2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4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6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8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50" indent="-361950" algn="l" defTabSz="966788" rtl="0" eaLnBrk="0" fontAlgn="base" hangingPunct="0">
        <a:spcBef>
          <a:spcPct val="20000"/>
        </a:spcBef>
        <a:spcAft>
          <a:spcPct val="0"/>
        </a:spcAft>
        <a:buChar char="•"/>
        <a:defRPr sz="34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13" indent="-303213" algn="l" defTabSz="966788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8" indent="-241300" algn="l" defTabSz="966788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75" indent="-242888" algn="l" defTabSz="966788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75" indent="-241300" algn="l" defTabSz="966788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/>
          </p:nvPr>
        </p:nvGraphicFramePr>
        <p:xfrm>
          <a:off x="180474" y="223710"/>
          <a:ext cx="7025777" cy="2877827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61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879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Grand Slam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 POSITION : </a:t>
                      </a: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Standing with both feet on X’s, heels against fault line. Hands relaxed at sides.</a:t>
                      </a: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36576" marB="3657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6143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GUN READY CONDITION : Pistol loaded and holstered. PCC loaded, shouldered, safety on, pointed at orange cone.</a:t>
                      </a: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2" marB="274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SCORING:                Comstock, 32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TARGETS:	         14 paper, 4 Steel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SCORED HITS:        Best 2 on paper, steel until down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START-STOP:          Audible, last shot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RULES: shooting Dan’s walls will incur a $25 fee per hit, payable in cash.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9617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STAGE PROCEDURE:  Engage targets as they become available from within the fault lines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0"/>
            <a:ext cx="696891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79" cy="83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69582CC-EA2A-44D8-8ED0-21441E0CB3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4" y="3469915"/>
            <a:ext cx="7025777" cy="375564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/>
          </p:nvPr>
        </p:nvGraphicFramePr>
        <p:xfrm>
          <a:off x="180474" y="223710"/>
          <a:ext cx="7025777" cy="2877827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61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879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Leave my walls Alone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 POSITION : </a:t>
                      </a: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Standing with both feet on X’s, wrists below belt</a:t>
                      </a: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36576" marB="3657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6143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GUN READY CONDITION : Pistol loaded and holstered. PCC loaded, shouldered, safety on, pointed at orange cone.</a:t>
                      </a: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2" marB="274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SCORING:                Comstock, 27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TARGETS:	         9 paper, 9 Steel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SCORED HITS:        Best 2 on paper, steel until down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START-STOP:          Audible, last shot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RULES: 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9617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STAGE PROCEDURE:  Engage targets as they become available from within the fault lines.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4" name="Line 18"/>
          <p:cNvSpPr>
            <a:spLocks noChangeShapeType="1"/>
          </p:cNvSpPr>
          <p:nvPr/>
        </p:nvSpPr>
        <p:spPr bwMode="auto">
          <a:xfrm>
            <a:off x="4559302" y="9294813"/>
            <a:ext cx="0" cy="0"/>
          </a:xfrm>
          <a:prstGeom prst="line">
            <a:avLst/>
          </a:prstGeom>
          <a:noFill/>
          <a:ln w="1270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Line 19"/>
          <p:cNvSpPr>
            <a:spLocks noChangeShapeType="1"/>
          </p:cNvSpPr>
          <p:nvPr/>
        </p:nvSpPr>
        <p:spPr bwMode="auto">
          <a:xfrm flipV="1">
            <a:off x="4559302" y="9291638"/>
            <a:ext cx="1588" cy="3175"/>
          </a:xfrm>
          <a:prstGeom prst="line">
            <a:avLst/>
          </a:prstGeom>
          <a:noFill/>
          <a:ln w="17463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" name="Line 20"/>
          <p:cNvSpPr>
            <a:spLocks noChangeShapeType="1"/>
          </p:cNvSpPr>
          <p:nvPr/>
        </p:nvSpPr>
        <p:spPr bwMode="auto">
          <a:xfrm flipV="1">
            <a:off x="4560889" y="9290050"/>
            <a:ext cx="0" cy="1588"/>
          </a:xfrm>
          <a:prstGeom prst="line">
            <a:avLst/>
          </a:prstGeom>
          <a:noFill/>
          <a:ln w="1270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0"/>
            <a:ext cx="696891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79" cy="83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D9DA5E1-2C8F-4C04-BE7E-6AA2D8B078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4" y="3441074"/>
            <a:ext cx="7029978" cy="472268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/>
          </p:nvPr>
        </p:nvGraphicFramePr>
        <p:xfrm>
          <a:off x="180474" y="223710"/>
          <a:ext cx="7025777" cy="2970210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61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879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A Stage Has No Name</a:t>
                      </a:r>
                      <a:endParaRPr kumimoji="0" lang="en-US" sz="15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 POSITION : </a:t>
                      </a: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Standing in the shooting box, facing </a:t>
                      </a:r>
                      <a:r>
                        <a:rPr lang="en-US" sz="1100" b="1" i="0" u="none" strike="noStrike" kern="1200" cap="none" spc="0" baseline="0" dirty="0" err="1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uprange</a:t>
                      </a: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. Hands relaxed at sides.</a:t>
                      </a: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36576" marB="3657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6143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GUN READY CONDITION : Pistol loaded and holstered. PCC buttstock on belt, pointed at back berm.</a:t>
                      </a: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2" marB="274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SCORING:                Comstock, 16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TARGETS:	         2 paper, 8 Steel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SCORED HITS:        Best 4 on paper, steel until down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START-STOP:          Audible, last shot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RULES: failure to perform a mandatory reload before switching arrays will be a procedural penalty per shot fired.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9617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STAGE PROCEDURE:  Engage the steel OR the paper targets from within the shooting box, perform a mandatory reload, and engage the remaining array weak hand only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0"/>
            <a:ext cx="696891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79" cy="83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F9A937D-C4F7-4C53-8B95-558A9D8F08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230" y="3193920"/>
            <a:ext cx="5811403" cy="623538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1590</TotalTime>
  <Words>242</Words>
  <Application>Microsoft Office PowerPoint</Application>
  <PresentationFormat>Custom</PresentationFormat>
  <Paragraphs>36</Paragraphs>
  <Slides>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6" baseType="lpstr">
      <vt:lpstr>Arial</vt:lpstr>
      <vt:lpstr>Calibri</vt:lpstr>
      <vt:lpstr>Default Design</vt:lpstr>
      <vt:lpstr>PowerPoint Presentation</vt:lpstr>
      <vt:lpstr>PowerPoint Presentation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Drew Coleman</cp:lastModifiedBy>
  <cp:revision>208</cp:revision>
  <cp:lastPrinted>2016-01-15T21:54:08Z</cp:lastPrinted>
  <dcterms:created xsi:type="dcterms:W3CDTF">2002-08-21T12:11:08Z</dcterms:created>
  <dcterms:modified xsi:type="dcterms:W3CDTF">2019-07-30T21:25:28Z</dcterms:modified>
  <cp:category>Shooting</cp:category>
</cp:coreProperties>
</file>